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6"/>
  </p:notesMasterIdLst>
  <p:sldIdLst>
    <p:sldId id="402" r:id="rId2"/>
    <p:sldId id="403" r:id="rId3"/>
    <p:sldId id="404" r:id="rId4"/>
    <p:sldId id="392" r:id="rId5"/>
    <p:sldId id="407" r:id="rId6"/>
    <p:sldId id="385" r:id="rId7"/>
    <p:sldId id="393" r:id="rId8"/>
    <p:sldId id="386" r:id="rId9"/>
    <p:sldId id="387" r:id="rId10"/>
    <p:sldId id="395" r:id="rId11"/>
    <p:sldId id="394" r:id="rId12"/>
    <p:sldId id="388" r:id="rId13"/>
    <p:sldId id="396" r:id="rId14"/>
    <p:sldId id="389" r:id="rId15"/>
    <p:sldId id="399" r:id="rId16"/>
    <p:sldId id="398" r:id="rId17"/>
    <p:sldId id="391" r:id="rId18"/>
    <p:sldId id="401" r:id="rId19"/>
    <p:sldId id="400" r:id="rId20"/>
    <p:sldId id="390" r:id="rId21"/>
    <p:sldId id="383" r:id="rId22"/>
    <p:sldId id="374" r:id="rId23"/>
    <p:sldId id="384" r:id="rId24"/>
    <p:sldId id="40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25B1E-B510-4DB8-9B89-F2413C0EDAAF}" v="8" dt="2025-11-08T08:07:50.752"/>
    <p1510:client id="{C9096299-1CB0-41DC-9CA1-3C754833AF86}" v="41" dt="2025-11-08T10:24:22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2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rector ." userId="edce6e32a3bedbc3" providerId="LiveId" clId="{8C54B2D0-5DD9-4AF1-A94B-1880E1F283C1}"/>
    <pc:docChg chg="undo custSel addSld delSld modSld sldOrd">
      <pc:chgData name="Director ." userId="edce6e32a3bedbc3" providerId="LiveId" clId="{8C54B2D0-5DD9-4AF1-A94B-1880E1F283C1}" dt="2025-11-08T10:25:21.977" v="293"/>
      <pc:docMkLst>
        <pc:docMk/>
      </pc:docMkLst>
      <pc:sldChg chg="modSp mod">
        <pc:chgData name="Director ." userId="edce6e32a3bedbc3" providerId="LiveId" clId="{8C54B2D0-5DD9-4AF1-A94B-1880E1F283C1}" dt="2025-11-08T10:14:48.713" v="172" actId="1076"/>
        <pc:sldMkLst>
          <pc:docMk/>
          <pc:sldMk cId="1709498093" sldId="319"/>
        </pc:sldMkLst>
        <pc:spChg chg="mod">
          <ac:chgData name="Director ." userId="edce6e32a3bedbc3" providerId="LiveId" clId="{8C54B2D0-5DD9-4AF1-A94B-1880E1F283C1}" dt="2025-11-08T10:14:48.713" v="172" actId="1076"/>
          <ac:spMkLst>
            <pc:docMk/>
            <pc:sldMk cId="1709498093" sldId="319"/>
            <ac:spMk id="6" creationId="{17C95B9C-1DDC-98E2-CB52-86E3797DA10A}"/>
          </ac:spMkLst>
        </pc:spChg>
      </pc:sldChg>
      <pc:sldChg chg="modSp mod">
        <pc:chgData name="Director ." userId="edce6e32a3bedbc3" providerId="LiveId" clId="{8C54B2D0-5DD9-4AF1-A94B-1880E1F283C1}" dt="2025-11-08T10:13:30.999" v="132" actId="1076"/>
        <pc:sldMkLst>
          <pc:docMk/>
          <pc:sldMk cId="618960964" sldId="320"/>
        </pc:sldMkLst>
        <pc:spChg chg="mod">
          <ac:chgData name="Director ." userId="edce6e32a3bedbc3" providerId="LiveId" clId="{8C54B2D0-5DD9-4AF1-A94B-1880E1F283C1}" dt="2025-11-08T10:13:23.113" v="129" actId="1076"/>
          <ac:spMkLst>
            <pc:docMk/>
            <pc:sldMk cId="618960964" sldId="320"/>
            <ac:spMk id="6" creationId="{53426003-D1E9-1FC7-C251-6DA2108AA533}"/>
          </ac:spMkLst>
        </pc:spChg>
        <pc:picChg chg="mod">
          <ac:chgData name="Director ." userId="edce6e32a3bedbc3" providerId="LiveId" clId="{8C54B2D0-5DD9-4AF1-A94B-1880E1F283C1}" dt="2025-11-08T10:13:30.999" v="132" actId="1076"/>
          <ac:picMkLst>
            <pc:docMk/>
            <pc:sldMk cId="618960964" sldId="320"/>
            <ac:picMk id="5" creationId="{54CC2FC9-52F4-60E5-7A8E-66E7C052136E}"/>
          </ac:picMkLst>
        </pc:picChg>
        <pc:picChg chg="mod">
          <ac:chgData name="Director ." userId="edce6e32a3bedbc3" providerId="LiveId" clId="{8C54B2D0-5DD9-4AF1-A94B-1880E1F283C1}" dt="2025-11-08T10:13:18.127" v="128" actId="1076"/>
          <ac:picMkLst>
            <pc:docMk/>
            <pc:sldMk cId="618960964" sldId="320"/>
            <ac:picMk id="7" creationId="{56E6CEE7-09AC-1DDD-599F-3EDD280CE3F1}"/>
          </ac:picMkLst>
        </pc:picChg>
        <pc:picChg chg="mod">
          <ac:chgData name="Director ." userId="edce6e32a3bedbc3" providerId="LiveId" clId="{8C54B2D0-5DD9-4AF1-A94B-1880E1F283C1}" dt="2025-11-08T10:13:25.460" v="130" actId="1076"/>
          <ac:picMkLst>
            <pc:docMk/>
            <pc:sldMk cId="618960964" sldId="320"/>
            <ac:picMk id="8" creationId="{9E28C931-CE7D-30F3-A4BC-543720C2DED7}"/>
          </ac:picMkLst>
        </pc:picChg>
      </pc:sldChg>
      <pc:sldChg chg="addSp delSp modSp mod">
        <pc:chgData name="Director ." userId="edce6e32a3bedbc3" providerId="LiveId" clId="{8C54B2D0-5DD9-4AF1-A94B-1880E1F283C1}" dt="2025-11-08T10:08:13.046" v="96" actId="20577"/>
        <pc:sldMkLst>
          <pc:docMk/>
          <pc:sldMk cId="2323325776" sldId="321"/>
        </pc:sldMkLst>
        <pc:spChg chg="add del mod">
          <ac:chgData name="Director ." userId="edce6e32a3bedbc3" providerId="LiveId" clId="{8C54B2D0-5DD9-4AF1-A94B-1880E1F283C1}" dt="2025-11-08T10:08:13.046" v="96" actId="20577"/>
          <ac:spMkLst>
            <pc:docMk/>
            <pc:sldMk cId="2323325776" sldId="321"/>
            <ac:spMk id="6" creationId="{D1F05B83-7A6D-AD08-8828-E39DFC93EEF8}"/>
          </ac:spMkLst>
        </pc:spChg>
        <pc:spChg chg="add mod">
          <ac:chgData name="Director ." userId="edce6e32a3bedbc3" providerId="LiveId" clId="{8C54B2D0-5DD9-4AF1-A94B-1880E1F283C1}" dt="2025-11-08T10:06:45.222" v="82" actId="571"/>
          <ac:spMkLst>
            <pc:docMk/>
            <pc:sldMk cId="2323325776" sldId="321"/>
            <ac:spMk id="7" creationId="{8B59E69B-703F-116F-A33C-B970E001836A}"/>
          </ac:spMkLst>
        </pc:spChg>
        <pc:picChg chg="mod">
          <ac:chgData name="Director ." userId="edce6e32a3bedbc3" providerId="LiveId" clId="{8C54B2D0-5DD9-4AF1-A94B-1880E1F283C1}" dt="2025-11-08T10:07:25.368" v="88" actId="1076"/>
          <ac:picMkLst>
            <pc:docMk/>
            <pc:sldMk cId="2323325776" sldId="321"/>
            <ac:picMk id="5" creationId="{49EA572D-9BAD-AC29-49EF-7D51FC676E3B}"/>
          </ac:picMkLst>
        </pc:picChg>
      </pc:sldChg>
      <pc:sldChg chg="modSp mod">
        <pc:chgData name="Director ." userId="edce6e32a3bedbc3" providerId="LiveId" clId="{8C54B2D0-5DD9-4AF1-A94B-1880E1F283C1}" dt="2025-11-08T10:10:45.757" v="117" actId="1076"/>
        <pc:sldMkLst>
          <pc:docMk/>
          <pc:sldMk cId="1055376586" sldId="323"/>
        </pc:sldMkLst>
        <pc:spChg chg="mod">
          <ac:chgData name="Director ." userId="edce6e32a3bedbc3" providerId="LiveId" clId="{8C54B2D0-5DD9-4AF1-A94B-1880E1F283C1}" dt="2025-11-08T10:10:43.010" v="116" actId="1076"/>
          <ac:spMkLst>
            <pc:docMk/>
            <pc:sldMk cId="1055376586" sldId="323"/>
            <ac:spMk id="3" creationId="{DFF022BB-7503-361E-EE9E-03B46D381327}"/>
          </ac:spMkLst>
        </pc:spChg>
        <pc:picChg chg="mod">
          <ac:chgData name="Director ." userId="edce6e32a3bedbc3" providerId="LiveId" clId="{8C54B2D0-5DD9-4AF1-A94B-1880E1F283C1}" dt="2025-11-08T10:10:38.875" v="115" actId="1076"/>
          <ac:picMkLst>
            <pc:docMk/>
            <pc:sldMk cId="1055376586" sldId="323"/>
            <ac:picMk id="4" creationId="{9406865F-2785-844F-7F32-E97477C3B3A8}"/>
          </ac:picMkLst>
        </pc:picChg>
        <pc:picChg chg="mod">
          <ac:chgData name="Director ." userId="edce6e32a3bedbc3" providerId="LiveId" clId="{8C54B2D0-5DD9-4AF1-A94B-1880E1F283C1}" dt="2025-11-08T10:10:45.757" v="117" actId="1076"/>
          <ac:picMkLst>
            <pc:docMk/>
            <pc:sldMk cId="1055376586" sldId="323"/>
            <ac:picMk id="6" creationId="{AAF6CBB4-C8F4-363E-175A-71C330948B76}"/>
          </ac:picMkLst>
        </pc:picChg>
      </pc:sldChg>
      <pc:sldChg chg="modSp mod">
        <pc:chgData name="Director ." userId="edce6e32a3bedbc3" providerId="LiveId" clId="{8C54B2D0-5DD9-4AF1-A94B-1880E1F283C1}" dt="2025-11-08T10:10:30.849" v="114" actId="1076"/>
        <pc:sldMkLst>
          <pc:docMk/>
          <pc:sldMk cId="212822119" sldId="324"/>
        </pc:sldMkLst>
        <pc:spChg chg="mod">
          <ac:chgData name="Director ." userId="edce6e32a3bedbc3" providerId="LiveId" clId="{8C54B2D0-5DD9-4AF1-A94B-1880E1F283C1}" dt="2025-11-08T10:10:26.169" v="113" actId="1076"/>
          <ac:spMkLst>
            <pc:docMk/>
            <pc:sldMk cId="212822119" sldId="324"/>
            <ac:spMk id="3" creationId="{823A0E58-CA94-E0D6-29BB-158A8FDD8D9C}"/>
          </ac:spMkLst>
        </pc:spChg>
        <pc:picChg chg="mod">
          <ac:chgData name="Director ." userId="edce6e32a3bedbc3" providerId="LiveId" clId="{8C54B2D0-5DD9-4AF1-A94B-1880E1F283C1}" dt="2025-11-08T10:09:26.092" v="104" actId="1076"/>
          <ac:picMkLst>
            <pc:docMk/>
            <pc:sldMk cId="212822119" sldId="324"/>
            <ac:picMk id="5" creationId="{E7396CB8-3D3F-0111-FC03-8C6661CAF580}"/>
          </ac:picMkLst>
        </pc:picChg>
        <pc:picChg chg="mod">
          <ac:chgData name="Director ." userId="edce6e32a3bedbc3" providerId="LiveId" clId="{8C54B2D0-5DD9-4AF1-A94B-1880E1F283C1}" dt="2025-11-08T10:10:05.975" v="110" actId="1076"/>
          <ac:picMkLst>
            <pc:docMk/>
            <pc:sldMk cId="212822119" sldId="324"/>
            <ac:picMk id="7" creationId="{0B66546F-DC17-8EFB-5D87-CFEEEF2B7F39}"/>
          </ac:picMkLst>
        </pc:picChg>
        <pc:picChg chg="mod">
          <ac:chgData name="Director ." userId="edce6e32a3bedbc3" providerId="LiveId" clId="{8C54B2D0-5DD9-4AF1-A94B-1880E1F283C1}" dt="2025-11-08T10:10:30.849" v="114" actId="1076"/>
          <ac:picMkLst>
            <pc:docMk/>
            <pc:sldMk cId="212822119" sldId="324"/>
            <ac:picMk id="8" creationId="{C63EB1CA-8124-BA59-D070-EBACCD529B58}"/>
          </ac:picMkLst>
        </pc:picChg>
      </pc:sldChg>
      <pc:sldChg chg="modSp mod">
        <pc:chgData name="Director ." userId="edce6e32a3bedbc3" providerId="LiveId" clId="{8C54B2D0-5DD9-4AF1-A94B-1880E1F283C1}" dt="2025-11-08T10:20:30.574" v="198" actId="1076"/>
        <pc:sldMkLst>
          <pc:docMk/>
          <pc:sldMk cId="334867678" sldId="332"/>
        </pc:sldMkLst>
        <pc:picChg chg="mod">
          <ac:chgData name="Director ." userId="edce6e32a3bedbc3" providerId="LiveId" clId="{8C54B2D0-5DD9-4AF1-A94B-1880E1F283C1}" dt="2025-11-08T10:20:30.574" v="198" actId="1076"/>
          <ac:picMkLst>
            <pc:docMk/>
            <pc:sldMk cId="334867678" sldId="332"/>
            <ac:picMk id="5" creationId="{32CACEF3-809B-2577-F781-3108EF2CFBFA}"/>
          </ac:picMkLst>
        </pc:picChg>
      </pc:sldChg>
      <pc:sldChg chg="modSp mod">
        <pc:chgData name="Director ." userId="edce6e32a3bedbc3" providerId="LiveId" clId="{8C54B2D0-5DD9-4AF1-A94B-1880E1F283C1}" dt="2025-11-08T10:20:05.533" v="196" actId="1076"/>
        <pc:sldMkLst>
          <pc:docMk/>
          <pc:sldMk cId="1892988910" sldId="347"/>
        </pc:sldMkLst>
        <pc:spChg chg="mod">
          <ac:chgData name="Director ." userId="edce6e32a3bedbc3" providerId="LiveId" clId="{8C54B2D0-5DD9-4AF1-A94B-1880E1F283C1}" dt="2025-11-08T10:17:38.430" v="193" actId="1076"/>
          <ac:spMkLst>
            <pc:docMk/>
            <pc:sldMk cId="1892988910" sldId="347"/>
            <ac:spMk id="3" creationId="{7ECF4EDD-F429-A7D9-B439-1275F3D99F22}"/>
          </ac:spMkLst>
        </pc:spChg>
        <pc:picChg chg="mod">
          <ac:chgData name="Director ." userId="edce6e32a3bedbc3" providerId="LiveId" clId="{8C54B2D0-5DD9-4AF1-A94B-1880E1F283C1}" dt="2025-11-08T10:17:32.231" v="192" actId="1076"/>
          <ac:picMkLst>
            <pc:docMk/>
            <pc:sldMk cId="1892988910" sldId="347"/>
            <ac:picMk id="4" creationId="{3394F8FD-6072-2DC0-097F-ECFB94036ECE}"/>
          </ac:picMkLst>
        </pc:picChg>
        <pc:picChg chg="mod">
          <ac:chgData name="Director ." userId="edce6e32a3bedbc3" providerId="LiveId" clId="{8C54B2D0-5DD9-4AF1-A94B-1880E1F283C1}" dt="2025-11-08T10:20:05.533" v="196" actId="1076"/>
          <ac:picMkLst>
            <pc:docMk/>
            <pc:sldMk cId="1892988910" sldId="347"/>
            <ac:picMk id="6" creationId="{63DFDE79-5266-3997-3113-CA146D10E1F0}"/>
          </ac:picMkLst>
        </pc:picChg>
      </pc:sldChg>
      <pc:sldChg chg="ord">
        <pc:chgData name="Director ." userId="edce6e32a3bedbc3" providerId="LiveId" clId="{8C54B2D0-5DD9-4AF1-A94B-1880E1F283C1}" dt="2025-11-08T10:04:57.260" v="66"/>
        <pc:sldMkLst>
          <pc:docMk/>
          <pc:sldMk cId="3284090351" sldId="360"/>
        </pc:sldMkLst>
      </pc:sldChg>
      <pc:sldChg chg="modSp mod">
        <pc:chgData name="Director ." userId="edce6e32a3bedbc3" providerId="LiveId" clId="{8C54B2D0-5DD9-4AF1-A94B-1880E1F283C1}" dt="2025-11-08T10:05:12.389" v="68" actId="1076"/>
        <pc:sldMkLst>
          <pc:docMk/>
          <pc:sldMk cId="3854738267" sldId="361"/>
        </pc:sldMkLst>
        <pc:spChg chg="mod">
          <ac:chgData name="Director ." userId="edce6e32a3bedbc3" providerId="LiveId" clId="{8C54B2D0-5DD9-4AF1-A94B-1880E1F283C1}" dt="2025-11-08T10:02:14.199" v="48" actId="207"/>
          <ac:spMkLst>
            <pc:docMk/>
            <pc:sldMk cId="3854738267" sldId="361"/>
            <ac:spMk id="3" creationId="{411B6A33-C001-5042-4DB1-5B093FAB2F61}"/>
          </ac:spMkLst>
        </pc:spChg>
        <pc:picChg chg="mod">
          <ac:chgData name="Director ." userId="edce6e32a3bedbc3" providerId="LiveId" clId="{8C54B2D0-5DD9-4AF1-A94B-1880E1F283C1}" dt="2025-11-08T10:01:14.008" v="41" actId="1076"/>
          <ac:picMkLst>
            <pc:docMk/>
            <pc:sldMk cId="3854738267" sldId="361"/>
            <ac:picMk id="4" creationId="{CD1DA304-2B12-11EE-78AE-90CEC69CD9D6}"/>
          </ac:picMkLst>
        </pc:picChg>
        <pc:picChg chg="mod">
          <ac:chgData name="Director ." userId="edce6e32a3bedbc3" providerId="LiveId" clId="{8C54B2D0-5DD9-4AF1-A94B-1880E1F283C1}" dt="2025-11-08T10:05:12.389" v="68" actId="1076"/>
          <ac:picMkLst>
            <pc:docMk/>
            <pc:sldMk cId="3854738267" sldId="361"/>
            <ac:picMk id="5" creationId="{47B8836F-333F-93D8-4894-D75901EE99CE}"/>
          </ac:picMkLst>
        </pc:picChg>
        <pc:picChg chg="mod">
          <ac:chgData name="Director ." userId="edce6e32a3bedbc3" providerId="LiveId" clId="{8C54B2D0-5DD9-4AF1-A94B-1880E1F283C1}" dt="2025-11-08T10:01:49.028" v="46" actId="1076"/>
          <ac:picMkLst>
            <pc:docMk/>
            <pc:sldMk cId="3854738267" sldId="361"/>
            <ac:picMk id="6" creationId="{9584F616-0D7C-B0F2-DA4C-B2042C902E2F}"/>
          </ac:picMkLst>
        </pc:picChg>
      </pc:sldChg>
      <pc:sldChg chg="addSp modSp del mod">
        <pc:chgData name="Director ." userId="edce6e32a3bedbc3" providerId="LiveId" clId="{8C54B2D0-5DD9-4AF1-A94B-1880E1F283C1}" dt="2025-11-08T10:04:33.723" v="62" actId="47"/>
        <pc:sldMkLst>
          <pc:docMk/>
          <pc:sldMk cId="2912597240" sldId="368"/>
        </pc:sldMkLst>
        <pc:picChg chg="add mod">
          <ac:chgData name="Director ." userId="edce6e32a3bedbc3" providerId="LiveId" clId="{8C54B2D0-5DD9-4AF1-A94B-1880E1F283C1}" dt="2025-11-08T10:03:43.021" v="57" actId="1076"/>
          <ac:picMkLst>
            <pc:docMk/>
            <pc:sldMk cId="2912597240" sldId="368"/>
            <ac:picMk id="4" creationId="{8DA62078-0A7C-919D-892E-B25E1E501741}"/>
          </ac:picMkLst>
        </pc:picChg>
        <pc:picChg chg="mod">
          <ac:chgData name="Director ." userId="edce6e32a3bedbc3" providerId="LiveId" clId="{8C54B2D0-5DD9-4AF1-A94B-1880E1F283C1}" dt="2025-11-08T10:03:32.212" v="54" actId="1076"/>
          <ac:picMkLst>
            <pc:docMk/>
            <pc:sldMk cId="2912597240" sldId="368"/>
            <ac:picMk id="9" creationId="{68992A73-E6FF-0615-82DB-3827940324FE}"/>
          </ac:picMkLst>
        </pc:picChg>
        <pc:picChg chg="mod">
          <ac:chgData name="Director ." userId="edce6e32a3bedbc3" providerId="LiveId" clId="{8C54B2D0-5DD9-4AF1-A94B-1880E1F283C1}" dt="2025-11-08T10:03:31.732" v="53" actId="1076"/>
          <ac:picMkLst>
            <pc:docMk/>
            <pc:sldMk cId="2912597240" sldId="368"/>
            <ac:picMk id="10" creationId="{A90E4DB1-16EA-8E69-1D89-F4BC7562BC39}"/>
          </ac:picMkLst>
        </pc:picChg>
      </pc:sldChg>
      <pc:sldChg chg="addSp delSp modSp new mod ord">
        <pc:chgData name="Director ." userId="edce6e32a3bedbc3" providerId="LiveId" clId="{8C54B2D0-5DD9-4AF1-A94B-1880E1F283C1}" dt="2025-11-08T10:04:30.520" v="61"/>
        <pc:sldMkLst>
          <pc:docMk/>
          <pc:sldMk cId="3149338811" sldId="373"/>
        </pc:sldMkLst>
        <pc:spChg chg="del">
          <ac:chgData name="Director ." userId="edce6e32a3bedbc3" providerId="LiveId" clId="{8C54B2D0-5DD9-4AF1-A94B-1880E1F283C1}" dt="2025-11-08T09:55:45.101" v="4" actId="478"/>
          <ac:spMkLst>
            <pc:docMk/>
            <pc:sldMk cId="3149338811" sldId="373"/>
            <ac:spMk id="2" creationId="{08EC1109-16FF-8FAB-17B9-FB8F8B159981}"/>
          </ac:spMkLst>
        </pc:spChg>
        <pc:spChg chg="del">
          <ac:chgData name="Director ." userId="edce6e32a3bedbc3" providerId="LiveId" clId="{8C54B2D0-5DD9-4AF1-A94B-1880E1F283C1}" dt="2025-11-08T09:55:38.627" v="3" actId="478"/>
          <ac:spMkLst>
            <pc:docMk/>
            <pc:sldMk cId="3149338811" sldId="373"/>
            <ac:spMk id="3" creationId="{A152E7AE-1C37-54DE-C469-EE9D6F800DCC}"/>
          </ac:spMkLst>
        </pc:spChg>
        <pc:spChg chg="add mod">
          <ac:chgData name="Director ." userId="edce6e32a3bedbc3" providerId="LiveId" clId="{8C54B2D0-5DD9-4AF1-A94B-1880E1F283C1}" dt="2025-11-08T10:03:56.947" v="58"/>
          <ac:spMkLst>
            <pc:docMk/>
            <pc:sldMk cId="3149338811" sldId="373"/>
            <ac:spMk id="6" creationId="{6647BAC6-FB35-57E8-001E-D324EC09BA0C}"/>
          </ac:spMkLst>
        </pc:spChg>
        <pc:picChg chg="add mod">
          <ac:chgData name="Director ." userId="edce6e32a3bedbc3" providerId="LiveId" clId="{8C54B2D0-5DD9-4AF1-A94B-1880E1F283C1}" dt="2025-11-08T09:55:52.026" v="7" actId="14100"/>
          <ac:picMkLst>
            <pc:docMk/>
            <pc:sldMk cId="3149338811" sldId="373"/>
            <ac:picMk id="5" creationId="{CFBBFCC3-3B0E-5CF4-2E91-7F12A7756AF2}"/>
          </ac:picMkLst>
        </pc:picChg>
        <pc:picChg chg="add mod">
          <ac:chgData name="Director ." userId="edce6e32a3bedbc3" providerId="LiveId" clId="{8C54B2D0-5DD9-4AF1-A94B-1880E1F283C1}" dt="2025-11-08T10:03:56.947" v="58"/>
          <ac:picMkLst>
            <pc:docMk/>
            <pc:sldMk cId="3149338811" sldId="373"/>
            <ac:picMk id="7" creationId="{07F28D6F-6886-9982-5F1A-766100685421}"/>
          </ac:picMkLst>
        </pc:picChg>
        <pc:picChg chg="add mod">
          <ac:chgData name="Director ." userId="edce6e32a3bedbc3" providerId="LiveId" clId="{8C54B2D0-5DD9-4AF1-A94B-1880E1F283C1}" dt="2025-11-08T10:03:56.947" v="58"/>
          <ac:picMkLst>
            <pc:docMk/>
            <pc:sldMk cId="3149338811" sldId="373"/>
            <ac:picMk id="8" creationId="{A874BA41-0E53-3104-8B85-0F1C7528436E}"/>
          </ac:picMkLst>
        </pc:picChg>
        <pc:picChg chg="add mod">
          <ac:chgData name="Director ." userId="edce6e32a3bedbc3" providerId="LiveId" clId="{8C54B2D0-5DD9-4AF1-A94B-1880E1F283C1}" dt="2025-11-08T10:04:08.638" v="59"/>
          <ac:picMkLst>
            <pc:docMk/>
            <pc:sldMk cId="3149338811" sldId="373"/>
            <ac:picMk id="9" creationId="{5B1EE28F-2676-A869-616D-F3AAD7CCA810}"/>
          </ac:picMkLst>
        </pc:picChg>
      </pc:sldChg>
      <pc:sldChg chg="addSp delSp modSp new mod ord">
        <pc:chgData name="Director ." userId="edce6e32a3bedbc3" providerId="LiveId" clId="{8C54B2D0-5DD9-4AF1-A94B-1880E1F283C1}" dt="2025-11-08T10:08:31.817" v="99" actId="1076"/>
        <pc:sldMkLst>
          <pc:docMk/>
          <pc:sldMk cId="1208612728" sldId="374"/>
        </pc:sldMkLst>
        <pc:spChg chg="del">
          <ac:chgData name="Director ." userId="edce6e32a3bedbc3" providerId="LiveId" clId="{8C54B2D0-5DD9-4AF1-A94B-1880E1F283C1}" dt="2025-11-08T09:56:31.851" v="13" actId="478"/>
          <ac:spMkLst>
            <pc:docMk/>
            <pc:sldMk cId="1208612728" sldId="374"/>
            <ac:spMk id="2" creationId="{A46A9DA5-0CAA-9AFF-26E2-88F6FC741795}"/>
          </ac:spMkLst>
        </pc:spChg>
        <pc:spChg chg="del">
          <ac:chgData name="Director ." userId="edce6e32a3bedbc3" providerId="LiveId" clId="{8C54B2D0-5DD9-4AF1-A94B-1880E1F283C1}" dt="2025-11-08T09:56:32.736" v="14" actId="478"/>
          <ac:spMkLst>
            <pc:docMk/>
            <pc:sldMk cId="1208612728" sldId="374"/>
            <ac:spMk id="3" creationId="{9CBA4B38-D0EA-C622-F9D9-4CB418D3BC33}"/>
          </ac:spMkLst>
        </pc:spChg>
        <pc:spChg chg="add del mod">
          <ac:chgData name="Director ." userId="edce6e32a3bedbc3" providerId="LiveId" clId="{8C54B2D0-5DD9-4AF1-A94B-1880E1F283C1}" dt="2025-11-08T10:06:36.494" v="80" actId="478"/>
          <ac:spMkLst>
            <pc:docMk/>
            <pc:sldMk cId="1208612728" sldId="374"/>
            <ac:spMk id="6" creationId="{4F49486D-A967-F2F5-EBF6-7FF51D2BB10F}"/>
          </ac:spMkLst>
        </pc:spChg>
        <pc:spChg chg="add mod">
          <ac:chgData name="Director ." userId="edce6e32a3bedbc3" providerId="LiveId" clId="{8C54B2D0-5DD9-4AF1-A94B-1880E1F283C1}" dt="2025-11-08T10:06:31.133" v="76"/>
          <ac:spMkLst>
            <pc:docMk/>
            <pc:sldMk cId="1208612728" sldId="374"/>
            <ac:spMk id="8" creationId="{8266684C-8464-8407-B346-55841986332F}"/>
          </ac:spMkLst>
        </pc:spChg>
        <pc:spChg chg="add mod">
          <ac:chgData name="Director ." userId="edce6e32a3bedbc3" providerId="LiveId" clId="{8C54B2D0-5DD9-4AF1-A94B-1880E1F283C1}" dt="2025-11-08T10:06:52.585" v="83"/>
          <ac:spMkLst>
            <pc:docMk/>
            <pc:sldMk cId="1208612728" sldId="374"/>
            <ac:spMk id="11" creationId="{81CCD52D-20FE-688B-04EE-545B4C25F4B2}"/>
          </ac:spMkLst>
        </pc:spChg>
        <pc:spChg chg="add mod">
          <ac:chgData name="Director ." userId="edce6e32a3bedbc3" providerId="LiveId" clId="{8C54B2D0-5DD9-4AF1-A94B-1880E1F283C1}" dt="2025-11-08T10:07:08.600" v="84"/>
          <ac:spMkLst>
            <pc:docMk/>
            <pc:sldMk cId="1208612728" sldId="374"/>
            <ac:spMk id="14" creationId="{98072AF1-1C3C-28CF-8AEC-80597865D5DA}"/>
          </ac:spMkLst>
        </pc:spChg>
        <pc:spChg chg="add mod">
          <ac:chgData name="Director ." userId="edce6e32a3bedbc3" providerId="LiveId" clId="{8C54B2D0-5DD9-4AF1-A94B-1880E1F283C1}" dt="2025-11-08T10:07:38.203" v="89"/>
          <ac:spMkLst>
            <pc:docMk/>
            <pc:sldMk cId="1208612728" sldId="374"/>
            <ac:spMk id="15" creationId="{686A8A9B-97E2-88DC-6F5A-FEEA9A64203E}"/>
          </ac:spMkLst>
        </pc:spChg>
        <pc:spChg chg="add mod">
          <ac:chgData name="Director ." userId="edce6e32a3bedbc3" providerId="LiveId" clId="{8C54B2D0-5DD9-4AF1-A94B-1880E1F283C1}" dt="2025-11-08T10:07:53.625" v="91"/>
          <ac:spMkLst>
            <pc:docMk/>
            <pc:sldMk cId="1208612728" sldId="374"/>
            <ac:spMk id="17" creationId="{A42374DF-C061-7278-BDD4-C312138F71F1}"/>
          </ac:spMkLst>
        </pc:spChg>
        <pc:spChg chg="add mod">
          <ac:chgData name="Director ." userId="edce6e32a3bedbc3" providerId="LiveId" clId="{8C54B2D0-5DD9-4AF1-A94B-1880E1F283C1}" dt="2025-11-08T10:08:00.682" v="92"/>
          <ac:spMkLst>
            <pc:docMk/>
            <pc:sldMk cId="1208612728" sldId="374"/>
            <ac:spMk id="18" creationId="{1ECA4E2D-7430-68F0-2F7A-E0D2C5E97946}"/>
          </ac:spMkLst>
        </pc:spChg>
        <pc:spChg chg="add mod">
          <ac:chgData name="Director ." userId="edce6e32a3bedbc3" providerId="LiveId" clId="{8C54B2D0-5DD9-4AF1-A94B-1880E1F283C1}" dt="2025-11-08T10:08:17.490" v="97"/>
          <ac:spMkLst>
            <pc:docMk/>
            <pc:sldMk cId="1208612728" sldId="374"/>
            <ac:spMk id="19" creationId="{B13B48E4-995A-EF74-53E3-6815F2FC522F}"/>
          </ac:spMkLst>
        </pc:spChg>
        <pc:picChg chg="add mod">
          <ac:chgData name="Director ." userId="edce6e32a3bedbc3" providerId="LiveId" clId="{8C54B2D0-5DD9-4AF1-A94B-1880E1F283C1}" dt="2025-11-08T09:56:38.928" v="17" actId="14100"/>
          <ac:picMkLst>
            <pc:docMk/>
            <pc:sldMk cId="1208612728" sldId="374"/>
            <ac:picMk id="5" creationId="{214A2C98-D1C1-24C2-7ACC-B88758B26FEF}"/>
          </ac:picMkLst>
        </pc:picChg>
        <pc:picChg chg="add mod">
          <ac:chgData name="Director ." userId="edce6e32a3bedbc3" providerId="LiveId" clId="{8C54B2D0-5DD9-4AF1-A94B-1880E1F283C1}" dt="2025-11-08T10:06:23.232" v="75"/>
          <ac:picMkLst>
            <pc:docMk/>
            <pc:sldMk cId="1208612728" sldId="374"/>
            <ac:picMk id="7" creationId="{B13D9997-92AE-C90D-2346-16DF1D4EB012}"/>
          </ac:picMkLst>
        </pc:picChg>
        <pc:picChg chg="add mod">
          <ac:chgData name="Director ." userId="edce6e32a3bedbc3" providerId="LiveId" clId="{8C54B2D0-5DD9-4AF1-A94B-1880E1F283C1}" dt="2025-11-08T10:06:52.585" v="83"/>
          <ac:picMkLst>
            <pc:docMk/>
            <pc:sldMk cId="1208612728" sldId="374"/>
            <ac:picMk id="9" creationId="{2F95FB87-C456-8378-6E44-B137637051E1}"/>
          </ac:picMkLst>
        </pc:picChg>
        <pc:picChg chg="add mod">
          <ac:chgData name="Director ." userId="edce6e32a3bedbc3" providerId="LiveId" clId="{8C54B2D0-5DD9-4AF1-A94B-1880E1F283C1}" dt="2025-11-08T10:06:52.585" v="83"/>
          <ac:picMkLst>
            <pc:docMk/>
            <pc:sldMk cId="1208612728" sldId="374"/>
            <ac:picMk id="10" creationId="{3FF06C53-40EC-14DD-1D5E-6FD212A1886A}"/>
          </ac:picMkLst>
        </pc:picChg>
        <pc:picChg chg="add mod">
          <ac:chgData name="Director ." userId="edce6e32a3bedbc3" providerId="LiveId" clId="{8C54B2D0-5DD9-4AF1-A94B-1880E1F283C1}" dt="2025-11-08T10:07:08.600" v="84"/>
          <ac:picMkLst>
            <pc:docMk/>
            <pc:sldMk cId="1208612728" sldId="374"/>
            <ac:picMk id="12" creationId="{B49716C7-4BC3-CD89-1DA5-10C4C6ACBB61}"/>
          </ac:picMkLst>
        </pc:picChg>
        <pc:picChg chg="add mod">
          <ac:chgData name="Director ." userId="edce6e32a3bedbc3" providerId="LiveId" clId="{8C54B2D0-5DD9-4AF1-A94B-1880E1F283C1}" dt="2025-11-08T10:07:08.600" v="84"/>
          <ac:picMkLst>
            <pc:docMk/>
            <pc:sldMk cId="1208612728" sldId="374"/>
            <ac:picMk id="13" creationId="{98880845-417A-5363-A4F6-0F89B8E9BF71}"/>
          </ac:picMkLst>
        </pc:picChg>
        <pc:picChg chg="add mod">
          <ac:chgData name="Director ." userId="edce6e32a3bedbc3" providerId="LiveId" clId="{8C54B2D0-5DD9-4AF1-A94B-1880E1F283C1}" dt="2025-11-08T10:07:46.323" v="90"/>
          <ac:picMkLst>
            <pc:docMk/>
            <pc:sldMk cId="1208612728" sldId="374"/>
            <ac:picMk id="16" creationId="{5EC85226-E8FF-8C52-BDF4-BAD6D8E17F33}"/>
          </ac:picMkLst>
        </pc:picChg>
        <pc:picChg chg="add mod">
          <ac:chgData name="Director ." userId="edce6e32a3bedbc3" providerId="LiveId" clId="{8C54B2D0-5DD9-4AF1-A94B-1880E1F283C1}" dt="2025-11-08T10:08:31.817" v="99" actId="1076"/>
          <ac:picMkLst>
            <pc:docMk/>
            <pc:sldMk cId="1208612728" sldId="374"/>
            <ac:picMk id="20" creationId="{58C5F299-105C-8061-C388-A9BB128EC3B3}"/>
          </ac:picMkLst>
        </pc:picChg>
      </pc:sldChg>
      <pc:sldChg chg="addSp delSp modSp new mod ord">
        <pc:chgData name="Director ." userId="edce6e32a3bedbc3" providerId="LiveId" clId="{8C54B2D0-5DD9-4AF1-A94B-1880E1F283C1}" dt="2025-11-08T10:25:21.977" v="293"/>
        <pc:sldMkLst>
          <pc:docMk/>
          <pc:sldMk cId="285754029" sldId="375"/>
        </pc:sldMkLst>
        <pc:spChg chg="del">
          <ac:chgData name="Director ." userId="edce6e32a3bedbc3" providerId="LiveId" clId="{8C54B2D0-5DD9-4AF1-A94B-1880E1F283C1}" dt="2025-11-08T09:56:05.786" v="9" actId="478"/>
          <ac:spMkLst>
            <pc:docMk/>
            <pc:sldMk cId="285754029" sldId="375"/>
            <ac:spMk id="2" creationId="{98B53BD2-2295-7A9F-FEC3-4810F9DD023C}"/>
          </ac:spMkLst>
        </pc:spChg>
        <pc:spChg chg="del">
          <ac:chgData name="Director ." userId="edce6e32a3bedbc3" providerId="LiveId" clId="{8C54B2D0-5DD9-4AF1-A94B-1880E1F283C1}" dt="2025-11-08T09:56:04.379" v="8" actId="478"/>
          <ac:spMkLst>
            <pc:docMk/>
            <pc:sldMk cId="285754029" sldId="375"/>
            <ac:spMk id="3" creationId="{3D321E07-E68F-6953-D9E2-66BED1B5E043}"/>
          </ac:spMkLst>
        </pc:spChg>
        <pc:spChg chg="add del mod">
          <ac:chgData name="Director ." userId="edce6e32a3bedbc3" providerId="LiveId" clId="{8C54B2D0-5DD9-4AF1-A94B-1880E1F283C1}" dt="2025-11-08T10:24:02.741" v="253"/>
          <ac:spMkLst>
            <pc:docMk/>
            <pc:sldMk cId="285754029" sldId="375"/>
            <ac:spMk id="6" creationId="{2C19EC14-C9B6-687F-E23D-18E0B624D973}"/>
          </ac:spMkLst>
        </pc:spChg>
        <pc:spChg chg="add mod">
          <ac:chgData name="Director ." userId="edce6e32a3bedbc3" providerId="LiveId" clId="{8C54B2D0-5DD9-4AF1-A94B-1880E1F283C1}" dt="2025-11-08T10:24:47.335" v="287" actId="20577"/>
          <ac:spMkLst>
            <pc:docMk/>
            <pc:sldMk cId="285754029" sldId="375"/>
            <ac:spMk id="10" creationId="{C4CDBB36-A98A-FCEB-618E-D257B0B20E06}"/>
          </ac:spMkLst>
        </pc:spChg>
        <pc:picChg chg="add mod">
          <ac:chgData name="Director ." userId="edce6e32a3bedbc3" providerId="LiveId" clId="{8C54B2D0-5DD9-4AF1-A94B-1880E1F283C1}" dt="2025-11-08T10:23:36.068" v="237" actId="1076"/>
          <ac:picMkLst>
            <pc:docMk/>
            <pc:sldMk cId="285754029" sldId="375"/>
            <ac:picMk id="5" creationId="{7F5D7200-8CF3-F807-713E-07820D4F253A}"/>
          </ac:picMkLst>
        </pc:picChg>
        <pc:picChg chg="add del mod">
          <ac:chgData name="Director ." userId="edce6e32a3bedbc3" providerId="LiveId" clId="{8C54B2D0-5DD9-4AF1-A94B-1880E1F283C1}" dt="2025-11-08T10:24:02.741" v="251" actId="478"/>
          <ac:picMkLst>
            <pc:docMk/>
            <pc:sldMk cId="285754029" sldId="375"/>
            <ac:picMk id="7" creationId="{155CB637-9C95-C671-FDC3-F4BAA0080394}"/>
          </ac:picMkLst>
        </pc:picChg>
        <pc:picChg chg="add del mod">
          <ac:chgData name="Director ." userId="edce6e32a3bedbc3" providerId="LiveId" clId="{8C54B2D0-5DD9-4AF1-A94B-1880E1F283C1}" dt="2025-11-08T10:23:55.958" v="241" actId="478"/>
          <ac:picMkLst>
            <pc:docMk/>
            <pc:sldMk cId="285754029" sldId="375"/>
            <ac:picMk id="8" creationId="{AF909FFD-4307-72F9-EBFD-D0C775416CB5}"/>
          </ac:picMkLst>
        </pc:picChg>
        <pc:picChg chg="add mod">
          <ac:chgData name="Director ." userId="edce6e32a3bedbc3" providerId="LiveId" clId="{8C54B2D0-5DD9-4AF1-A94B-1880E1F283C1}" dt="2025-11-08T10:20:41.434" v="199"/>
          <ac:picMkLst>
            <pc:docMk/>
            <pc:sldMk cId="285754029" sldId="375"/>
            <ac:picMk id="9" creationId="{5291D33B-86DB-52C8-D649-A6CFFC76E68F}"/>
          </ac:picMkLst>
        </pc:picChg>
        <pc:picChg chg="add mod">
          <ac:chgData name="Director ." userId="edce6e32a3bedbc3" providerId="LiveId" clId="{8C54B2D0-5DD9-4AF1-A94B-1880E1F283C1}" dt="2025-11-08T10:25:04.990" v="290" actId="1076"/>
          <ac:picMkLst>
            <pc:docMk/>
            <pc:sldMk cId="285754029" sldId="375"/>
            <ac:picMk id="11" creationId="{D712EF91-065D-2CDC-3D06-4A737D2A38B7}"/>
          </ac:picMkLst>
        </pc:picChg>
        <pc:picChg chg="add mod">
          <ac:chgData name="Director ." userId="edce6e32a3bedbc3" providerId="LiveId" clId="{8C54B2D0-5DD9-4AF1-A94B-1880E1F283C1}" dt="2025-11-08T10:25:09.534" v="291" actId="1076"/>
          <ac:picMkLst>
            <pc:docMk/>
            <pc:sldMk cId="285754029" sldId="375"/>
            <ac:picMk id="12" creationId="{ED630BA2-562A-CF81-BCDC-562D7A612E29}"/>
          </ac:picMkLst>
        </pc:picChg>
      </pc:sldChg>
      <pc:sldChg chg="addSp delSp modSp new mod ord">
        <pc:chgData name="Director ." userId="edce6e32a3bedbc3" providerId="LiveId" clId="{8C54B2D0-5DD9-4AF1-A94B-1880E1F283C1}" dt="2025-11-08T10:05:37.653" v="72"/>
        <pc:sldMkLst>
          <pc:docMk/>
          <pc:sldMk cId="1265301073" sldId="376"/>
        </pc:sldMkLst>
        <pc:spChg chg="del">
          <ac:chgData name="Director ." userId="edce6e32a3bedbc3" providerId="LiveId" clId="{8C54B2D0-5DD9-4AF1-A94B-1880E1F283C1}" dt="2025-11-08T09:56:58.992" v="19" actId="478"/>
          <ac:spMkLst>
            <pc:docMk/>
            <pc:sldMk cId="1265301073" sldId="376"/>
            <ac:spMk id="2" creationId="{F0B35658-5587-F16D-1B6E-AC304752C5D5}"/>
          </ac:spMkLst>
        </pc:spChg>
        <pc:spChg chg="del">
          <ac:chgData name="Director ." userId="edce6e32a3bedbc3" providerId="LiveId" clId="{8C54B2D0-5DD9-4AF1-A94B-1880E1F283C1}" dt="2025-11-08T09:57:01.251" v="20" actId="478"/>
          <ac:spMkLst>
            <pc:docMk/>
            <pc:sldMk cId="1265301073" sldId="376"/>
            <ac:spMk id="3" creationId="{F5CD209F-E394-3B78-47A3-F0E239E9363F}"/>
          </ac:spMkLst>
        </pc:spChg>
        <pc:spChg chg="add mod">
          <ac:chgData name="Director ." userId="edce6e32a3bedbc3" providerId="LiveId" clId="{8C54B2D0-5DD9-4AF1-A94B-1880E1F283C1}" dt="2025-11-08T10:05:18.088" v="69"/>
          <ac:spMkLst>
            <pc:docMk/>
            <pc:sldMk cId="1265301073" sldId="376"/>
            <ac:spMk id="6" creationId="{0B9EC7F7-CAEA-DA42-E728-B55488B22378}"/>
          </ac:spMkLst>
        </pc:spChg>
        <pc:picChg chg="add mod">
          <ac:chgData name="Director ." userId="edce6e32a3bedbc3" providerId="LiveId" clId="{8C54B2D0-5DD9-4AF1-A94B-1880E1F283C1}" dt="2025-11-08T09:57:10.202" v="23" actId="14100"/>
          <ac:picMkLst>
            <pc:docMk/>
            <pc:sldMk cId="1265301073" sldId="376"/>
            <ac:picMk id="5" creationId="{7C752C62-EB46-DCA3-9242-4292809EC8EC}"/>
          </ac:picMkLst>
        </pc:picChg>
        <pc:picChg chg="add mod">
          <ac:chgData name="Director ." userId="edce6e32a3bedbc3" providerId="LiveId" clId="{8C54B2D0-5DD9-4AF1-A94B-1880E1F283C1}" dt="2025-11-08T10:05:18.088" v="69"/>
          <ac:picMkLst>
            <pc:docMk/>
            <pc:sldMk cId="1265301073" sldId="376"/>
            <ac:picMk id="7" creationId="{6059224A-38DA-6A69-C46B-448E9035A9EF}"/>
          </ac:picMkLst>
        </pc:picChg>
        <pc:picChg chg="add mod">
          <ac:chgData name="Director ." userId="edce6e32a3bedbc3" providerId="LiveId" clId="{8C54B2D0-5DD9-4AF1-A94B-1880E1F283C1}" dt="2025-11-08T10:05:30.846" v="71" actId="1076"/>
          <ac:picMkLst>
            <pc:docMk/>
            <pc:sldMk cId="1265301073" sldId="376"/>
            <ac:picMk id="8" creationId="{3CD4E59C-A2B3-2F72-EB15-5A0DA5517244}"/>
          </ac:picMkLst>
        </pc:picChg>
        <pc:picChg chg="add mod">
          <ac:chgData name="Director ." userId="edce6e32a3bedbc3" providerId="LiveId" clId="{8C54B2D0-5DD9-4AF1-A94B-1880E1F283C1}" dt="2025-11-08T10:05:37.653" v="72"/>
          <ac:picMkLst>
            <pc:docMk/>
            <pc:sldMk cId="1265301073" sldId="376"/>
            <ac:picMk id="9" creationId="{41186249-64FC-B24E-614A-C707DA9A38E1}"/>
          </ac:picMkLst>
        </pc:picChg>
      </pc:sldChg>
      <pc:sldChg chg="addSp delSp modSp new mod ord">
        <pc:chgData name="Director ." userId="edce6e32a3bedbc3" providerId="LiveId" clId="{8C54B2D0-5DD9-4AF1-A94B-1880E1F283C1}" dt="2025-11-08T10:15:07.553" v="191" actId="20577"/>
        <pc:sldMkLst>
          <pc:docMk/>
          <pc:sldMk cId="1089748079" sldId="377"/>
        </pc:sldMkLst>
        <pc:spChg chg="del">
          <ac:chgData name="Director ." userId="edce6e32a3bedbc3" providerId="LiveId" clId="{8C54B2D0-5DD9-4AF1-A94B-1880E1F283C1}" dt="2025-11-08T09:57:28.600" v="26" actId="478"/>
          <ac:spMkLst>
            <pc:docMk/>
            <pc:sldMk cId="1089748079" sldId="377"/>
            <ac:spMk id="2" creationId="{ADB38A79-D4D1-51AB-AACD-F623D507F7E4}"/>
          </ac:spMkLst>
        </pc:spChg>
        <pc:spChg chg="del">
          <ac:chgData name="Director ." userId="edce6e32a3bedbc3" providerId="LiveId" clId="{8C54B2D0-5DD9-4AF1-A94B-1880E1F283C1}" dt="2025-11-08T09:57:27.799" v="25" actId="478"/>
          <ac:spMkLst>
            <pc:docMk/>
            <pc:sldMk cId="1089748079" sldId="377"/>
            <ac:spMk id="3" creationId="{F8A93F90-7C98-F473-CE11-4571191C3C6B}"/>
          </ac:spMkLst>
        </pc:spChg>
        <pc:spChg chg="add mod">
          <ac:chgData name="Director ." userId="edce6e32a3bedbc3" providerId="LiveId" clId="{8C54B2D0-5DD9-4AF1-A94B-1880E1F283C1}" dt="2025-11-08T10:11:32.844" v="120"/>
          <ac:spMkLst>
            <pc:docMk/>
            <pc:sldMk cId="1089748079" sldId="377"/>
            <ac:spMk id="6" creationId="{3EF02535-B936-23BD-31C7-B4407E3B62EE}"/>
          </ac:spMkLst>
        </pc:spChg>
        <pc:spChg chg="add del mod">
          <ac:chgData name="Director ." userId="edce6e32a3bedbc3" providerId="LiveId" clId="{8C54B2D0-5DD9-4AF1-A94B-1880E1F283C1}" dt="2025-11-08T10:14:13.189" v="169"/>
          <ac:spMkLst>
            <pc:docMk/>
            <pc:sldMk cId="1089748079" sldId="377"/>
            <ac:spMk id="10" creationId="{0056A369-367C-1776-2252-9432CB887AB6}"/>
          </ac:spMkLst>
        </pc:spChg>
        <pc:spChg chg="add mod">
          <ac:chgData name="Director ." userId="edce6e32a3bedbc3" providerId="LiveId" clId="{8C54B2D0-5DD9-4AF1-A94B-1880E1F283C1}" dt="2025-11-08T10:15:07.553" v="191" actId="20577"/>
          <ac:spMkLst>
            <pc:docMk/>
            <pc:sldMk cId="1089748079" sldId="377"/>
            <ac:spMk id="13" creationId="{B589B3A3-D690-9190-4CFC-1A4A1E11DF31}"/>
          </ac:spMkLst>
        </pc:spChg>
        <pc:spChg chg="add mod">
          <ac:chgData name="Director ." userId="edce6e32a3bedbc3" providerId="LiveId" clId="{8C54B2D0-5DD9-4AF1-A94B-1880E1F283C1}" dt="2025-11-08T10:14:27.481" v="170"/>
          <ac:spMkLst>
            <pc:docMk/>
            <pc:sldMk cId="1089748079" sldId="377"/>
            <ac:spMk id="14" creationId="{DEA6D8D1-374D-6EDA-A6DE-223FBF19D3F3}"/>
          </ac:spMkLst>
        </pc:spChg>
        <pc:picChg chg="add mod">
          <ac:chgData name="Director ." userId="edce6e32a3bedbc3" providerId="LiveId" clId="{8C54B2D0-5DD9-4AF1-A94B-1880E1F283C1}" dt="2025-11-08T09:57:34.622" v="29" actId="14100"/>
          <ac:picMkLst>
            <pc:docMk/>
            <pc:sldMk cId="1089748079" sldId="377"/>
            <ac:picMk id="5" creationId="{C0E6D1FB-7801-4182-4AB8-901010F98BA7}"/>
          </ac:picMkLst>
        </pc:picChg>
        <pc:picChg chg="add mod">
          <ac:chgData name="Director ." userId="edce6e32a3bedbc3" providerId="LiveId" clId="{8C54B2D0-5DD9-4AF1-A94B-1880E1F283C1}" dt="2025-11-08T10:11:38.930" v="122" actId="1076"/>
          <ac:picMkLst>
            <pc:docMk/>
            <pc:sldMk cId="1089748079" sldId="377"/>
            <ac:picMk id="7" creationId="{D689E4DD-66A3-715F-8451-96C3C5F85C2E}"/>
          </ac:picMkLst>
        </pc:picChg>
        <pc:picChg chg="add mod">
          <ac:chgData name="Director ." userId="edce6e32a3bedbc3" providerId="LiveId" clId="{8C54B2D0-5DD9-4AF1-A94B-1880E1F283C1}" dt="2025-11-08T10:11:32.844" v="120"/>
          <ac:picMkLst>
            <pc:docMk/>
            <pc:sldMk cId="1089748079" sldId="377"/>
            <ac:picMk id="8" creationId="{0A77B79C-1174-D69C-1917-0EDCBC886C05}"/>
          </ac:picMkLst>
        </pc:picChg>
        <pc:picChg chg="add mod">
          <ac:chgData name="Director ." userId="edce6e32a3bedbc3" providerId="LiveId" clId="{8C54B2D0-5DD9-4AF1-A94B-1880E1F283C1}" dt="2025-11-08T10:11:32.844" v="120"/>
          <ac:picMkLst>
            <pc:docMk/>
            <pc:sldMk cId="1089748079" sldId="377"/>
            <ac:picMk id="9" creationId="{6ED33C8B-C229-8EB5-66E7-9E44E89E238D}"/>
          </ac:picMkLst>
        </pc:picChg>
        <pc:picChg chg="add mod">
          <ac:chgData name="Director ." userId="edce6e32a3bedbc3" providerId="LiveId" clId="{8C54B2D0-5DD9-4AF1-A94B-1880E1F283C1}" dt="2025-11-08T10:13:38.571" v="133"/>
          <ac:picMkLst>
            <pc:docMk/>
            <pc:sldMk cId="1089748079" sldId="377"/>
            <ac:picMk id="11" creationId="{F158C579-112C-9B11-FB08-90C5E0E0977A}"/>
          </ac:picMkLst>
        </pc:picChg>
        <pc:picChg chg="add mod">
          <ac:chgData name="Director ." userId="edce6e32a3bedbc3" providerId="LiveId" clId="{8C54B2D0-5DD9-4AF1-A94B-1880E1F283C1}" dt="2025-11-08T10:14:04.843" v="160"/>
          <ac:picMkLst>
            <pc:docMk/>
            <pc:sldMk cId="1089748079" sldId="377"/>
            <ac:picMk id="12" creationId="{E79A2A30-7077-0C8A-11F2-8B17B9A16256}"/>
          </ac:picMkLst>
        </pc:picChg>
        <pc:picChg chg="add mod">
          <ac:chgData name="Director ." userId="edce6e32a3bedbc3" providerId="LiveId" clId="{8C54B2D0-5DD9-4AF1-A94B-1880E1F283C1}" dt="2025-11-08T10:14:52.510" v="173"/>
          <ac:picMkLst>
            <pc:docMk/>
            <pc:sldMk cId="1089748079" sldId="377"/>
            <ac:picMk id="15" creationId="{BE5E7A4B-C984-7790-1140-3CA560C4BC0F}"/>
          </ac:picMkLst>
        </pc:picChg>
      </pc:sldChg>
      <pc:sldChg chg="addSp delSp modSp new mod ord">
        <pc:chgData name="Director ." userId="edce6e32a3bedbc3" providerId="LiveId" clId="{8C54B2D0-5DD9-4AF1-A94B-1880E1F283C1}" dt="2025-11-08T10:09:54.807" v="109" actId="1076"/>
        <pc:sldMkLst>
          <pc:docMk/>
          <pc:sldMk cId="1429175104" sldId="378"/>
        </pc:sldMkLst>
        <pc:spChg chg="del">
          <ac:chgData name="Director ." userId="edce6e32a3bedbc3" providerId="LiveId" clId="{8C54B2D0-5DD9-4AF1-A94B-1880E1F283C1}" dt="2025-11-08T09:57:51.261" v="31" actId="478"/>
          <ac:spMkLst>
            <pc:docMk/>
            <pc:sldMk cId="1429175104" sldId="378"/>
            <ac:spMk id="2" creationId="{9C7F2986-4402-7C5A-A7BE-8E4E8B6E3460}"/>
          </ac:spMkLst>
        </pc:spChg>
        <pc:spChg chg="del">
          <ac:chgData name="Director ." userId="edce6e32a3bedbc3" providerId="LiveId" clId="{8C54B2D0-5DD9-4AF1-A94B-1880E1F283C1}" dt="2025-11-08T09:57:51.833" v="32" actId="478"/>
          <ac:spMkLst>
            <pc:docMk/>
            <pc:sldMk cId="1429175104" sldId="378"/>
            <ac:spMk id="3" creationId="{120479D2-D774-415E-8A14-7730DD6B6247}"/>
          </ac:spMkLst>
        </pc:spChg>
        <pc:spChg chg="add mod">
          <ac:chgData name="Director ." userId="edce6e32a3bedbc3" providerId="LiveId" clId="{8C54B2D0-5DD9-4AF1-A94B-1880E1F283C1}" dt="2025-11-08T10:09:49.738" v="108" actId="1076"/>
          <ac:spMkLst>
            <pc:docMk/>
            <pc:sldMk cId="1429175104" sldId="378"/>
            <ac:spMk id="6" creationId="{4FCD6CD2-809C-EC9F-7308-F08152496E23}"/>
          </ac:spMkLst>
        </pc:spChg>
        <pc:picChg chg="add mod">
          <ac:chgData name="Director ." userId="edce6e32a3bedbc3" providerId="LiveId" clId="{8C54B2D0-5DD9-4AF1-A94B-1880E1F283C1}" dt="2025-11-08T10:09:04.758" v="100" actId="14100"/>
          <ac:picMkLst>
            <pc:docMk/>
            <pc:sldMk cId="1429175104" sldId="378"/>
            <ac:picMk id="5" creationId="{095830D3-5DAA-9054-B6FC-3CB481115117}"/>
          </ac:picMkLst>
        </pc:picChg>
        <pc:picChg chg="add mod">
          <ac:chgData name="Director ." userId="edce6e32a3bedbc3" providerId="LiveId" clId="{8C54B2D0-5DD9-4AF1-A94B-1880E1F283C1}" dt="2025-11-08T10:09:38.078" v="106" actId="1076"/>
          <ac:picMkLst>
            <pc:docMk/>
            <pc:sldMk cId="1429175104" sldId="378"/>
            <ac:picMk id="7" creationId="{10B7ECDF-DFA1-8EAC-4412-BAE64B182D53}"/>
          </ac:picMkLst>
        </pc:picChg>
        <pc:picChg chg="add mod">
          <ac:chgData name="Director ." userId="edce6e32a3bedbc3" providerId="LiveId" clId="{8C54B2D0-5DD9-4AF1-A94B-1880E1F283C1}" dt="2025-11-08T10:09:54.807" v="109" actId="1076"/>
          <ac:picMkLst>
            <pc:docMk/>
            <pc:sldMk cId="1429175104" sldId="378"/>
            <ac:picMk id="8" creationId="{A5E2092F-D8CA-227D-4513-AEF1CDE6927D}"/>
          </ac:picMkLst>
        </pc:picChg>
        <pc:picChg chg="add mod">
          <ac:chgData name="Director ." userId="edce6e32a3bedbc3" providerId="LiveId" clId="{8C54B2D0-5DD9-4AF1-A94B-1880E1F283C1}" dt="2025-11-08T10:09:32.296" v="105"/>
          <ac:picMkLst>
            <pc:docMk/>
            <pc:sldMk cId="1429175104" sldId="378"/>
            <ac:picMk id="9" creationId="{885C6686-AAF0-52C2-C7B6-2F431F02F3D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66109-6E4F-4FCB-86A6-BB0A10991BAE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2C3D1-57B7-4856-A6D7-2C248F27DE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393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5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378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354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9085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7245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0977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7903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6163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221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887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192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000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227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299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397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162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992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AA48B8E-F0F9-44A3-811A-D206BE94634F}" type="datetimeFigureOut">
              <a:rPr lang="en-IN" smtClean="0"/>
              <a:t>26-11-2025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608AA76-9F26-411B-B543-D421D96A7E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7560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0ABC2-8F30-A7DC-F115-FB5F2FC8D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23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8BC6B-B216-ED41-057A-18971363F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B50FE-255C-50EB-1FFC-042038DD9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52ACD-EC6B-FDB2-AD80-653D0122E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720D8-725F-071B-8ABA-8A6108A71CCD}"/>
              </a:ext>
            </a:extLst>
          </p:cNvPr>
          <p:cNvSpPr txBox="1"/>
          <p:nvPr/>
        </p:nvSpPr>
        <p:spPr>
          <a:xfrm>
            <a:off x="68270" y="127772"/>
            <a:ext cx="151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Poppins" panose="00000500000000000000" pitchFamily="2" charset="0"/>
                <a:cs typeface="Poppins" panose="00000500000000000000" pitchFamily="2" charset="0"/>
              </a:rPr>
              <a:t>SAND PIT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7D116-10A7-C5C1-A2FC-6A47BE63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" y="127770"/>
            <a:ext cx="970831" cy="236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9307B-4ADC-E365-6745-412D379A2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081" y="291398"/>
            <a:ext cx="970831" cy="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FD63F-6927-A98D-63DD-09A492817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E4848-D672-A49E-FC51-FBD3A95B8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DC899-026B-F095-5024-0964FEAAA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CBE0E1-D77A-6325-5DAC-EDDEA8A63601}"/>
              </a:ext>
            </a:extLst>
          </p:cNvPr>
          <p:cNvSpPr txBox="1"/>
          <p:nvPr/>
        </p:nvSpPr>
        <p:spPr>
          <a:xfrm>
            <a:off x="68271" y="127772"/>
            <a:ext cx="1925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SWING PARK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21AC41-DDEE-BAEE-B084-243EBD3CB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6" y="127771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6E5F3-ED02-E2A2-823B-29D254EE1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9610" y="255543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CDFF8-0CE5-D0A1-F3E7-6914F89A7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C0DE7-FE4F-A0EA-E4D9-78D8519DD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AAE97-AB1E-514D-6EC8-9FC86F27C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10C9A0-6040-B1FF-538B-DF8045AA8DDE}"/>
              </a:ext>
            </a:extLst>
          </p:cNvPr>
          <p:cNvSpPr txBox="1"/>
          <p:nvPr/>
        </p:nvSpPr>
        <p:spPr>
          <a:xfrm>
            <a:off x="68270" y="127772"/>
            <a:ext cx="2583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PALYING MOUNDS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EFD68-06C3-A6F4-ACE8-AC4106EE3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4322" y="264183"/>
            <a:ext cx="986771" cy="240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F7F275-66D4-C833-3F2A-0CDFF5E0D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1" y="118714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2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9A519-0A50-4F44-0AF4-BC5828B51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95D16-7F8E-BFB5-0C50-9B69F836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13E0F-EF34-35AB-672E-ED8519EEF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47E6C8-6F9F-D573-EBF9-D56854CD6367}"/>
              </a:ext>
            </a:extLst>
          </p:cNvPr>
          <p:cNvSpPr txBox="1"/>
          <p:nvPr/>
        </p:nvSpPr>
        <p:spPr>
          <a:xfrm>
            <a:off x="68271" y="127772"/>
            <a:ext cx="1650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KIDS PLAY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30D60-F415-DCEF-A377-28FF9BED6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1" y="118714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F2422-9CE4-5AAF-C2B1-AFC8FF408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6906" y="287515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1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239D5-C115-AEDB-1FD1-7664FCCE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C7054-A6B6-7E75-6989-1A970520E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9BAC1-EE3D-9EF8-012C-F137A435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89B1C-C04B-B56D-03B4-4AE99C4C9B42}"/>
              </a:ext>
            </a:extLst>
          </p:cNvPr>
          <p:cNvSpPr txBox="1"/>
          <p:nvPr/>
        </p:nvSpPr>
        <p:spPr>
          <a:xfrm>
            <a:off x="152566" y="127772"/>
            <a:ext cx="137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Poppins" panose="00000500000000000000" pitchFamily="2" charset="0"/>
                <a:cs typeface="Poppins" panose="00000500000000000000" pitchFamily="2" charset="0"/>
              </a:rPr>
              <a:t>FIT ZONE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376A4-A870-AA12-0082-B277416B8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" y="127770"/>
            <a:ext cx="970831" cy="236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AB90B-A0D3-6721-79A2-E52AF19EC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217" y="291398"/>
            <a:ext cx="970831" cy="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16D4F-FBA2-EEA5-6606-1801D09A3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7767F-F0BD-F431-309F-A936E2B5A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73B5F-5756-BE2B-6AA0-6226FF45B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4C7FEB-F2F1-48C8-1290-391D94948EAF}"/>
              </a:ext>
            </a:extLst>
          </p:cNvPr>
          <p:cNvSpPr txBox="1"/>
          <p:nvPr/>
        </p:nvSpPr>
        <p:spPr>
          <a:xfrm>
            <a:off x="68271" y="127772"/>
            <a:ext cx="1467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FIT ZONE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1476A8-B775-6088-2AE3-564FB6D97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1" y="118714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4F69B-CC81-C396-B149-703DB38D6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472" y="296573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7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853B9-A380-613F-11FF-2752EEE93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50325-279F-23D4-FC16-8233C77A6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1A726-8E32-84C3-BEC7-C863F5ACC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717D94-92F3-F683-6F2F-420B72CC6A3E}"/>
              </a:ext>
            </a:extLst>
          </p:cNvPr>
          <p:cNvSpPr txBox="1"/>
          <p:nvPr/>
        </p:nvSpPr>
        <p:spPr>
          <a:xfrm>
            <a:off x="68270" y="127772"/>
            <a:ext cx="3424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SOCIAL COURTYARD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927A64-5D62-A577-EE31-A1636F95F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1" y="118714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2DAF54-B624-D2C9-D317-1B118C646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7859" y="296573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2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F0D09-72C5-3F68-36DD-FB694A7E1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C5F2E-EC33-7BDD-5CB2-B468D3275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FA024-6F9D-CC7F-4A73-CDCF062E0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2CEF60-3327-873B-E475-1DC843CF8AF1}"/>
              </a:ext>
            </a:extLst>
          </p:cNvPr>
          <p:cNvSpPr txBox="1"/>
          <p:nvPr/>
        </p:nvSpPr>
        <p:spPr>
          <a:xfrm>
            <a:off x="68270" y="127772"/>
            <a:ext cx="252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HEALING GARDEN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5C60DB-1382-6487-851F-7458B444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1" y="118714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E039D0-16FA-466C-7029-9F49DB437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8762" y="238897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09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9CE8A-A37B-CE2C-809A-EADFBD51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AB0AF-79FD-E8E1-2C92-EB0FA78DF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5C867-6BD2-A1C0-2D95-7F7DC4655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0FB596-BCCD-6D54-39BA-10753029C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" y="127770"/>
            <a:ext cx="970831" cy="236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F944C2-830C-A285-7840-666C6B7FA7BE}"/>
              </a:ext>
            </a:extLst>
          </p:cNvPr>
          <p:cNvSpPr txBox="1"/>
          <p:nvPr/>
        </p:nvSpPr>
        <p:spPr>
          <a:xfrm>
            <a:off x="173876" y="127772"/>
            <a:ext cx="2505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Poppins" panose="00000500000000000000" pitchFamily="2" charset="0"/>
                <a:cs typeface="Poppins" panose="00000500000000000000" pitchFamily="2" charset="0"/>
              </a:rPr>
              <a:t>HEALING GARDEN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C783B-AE49-CF23-0FEA-AA241717F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8633" y="291398"/>
            <a:ext cx="970831" cy="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7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8C6CB-BD83-8CE0-391E-4338EBBDA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47A36-9A45-8F79-AB3A-595CDAC9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C54C4-15E0-ACCD-E499-748829425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A9125E-64AE-A7D9-45B3-E1A462384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6235" y="293135"/>
            <a:ext cx="970831" cy="23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3730B-495C-40F9-BC73-1D4573962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" y="127770"/>
            <a:ext cx="970831" cy="236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8F8091-6D74-4BA8-EECC-5AC8EF8949E7}"/>
              </a:ext>
            </a:extLst>
          </p:cNvPr>
          <p:cNvSpPr txBox="1"/>
          <p:nvPr/>
        </p:nvSpPr>
        <p:spPr>
          <a:xfrm>
            <a:off x="0" y="168858"/>
            <a:ext cx="3575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 dirty="0">
                <a:latin typeface="Poppins" panose="00000500000000000000" pitchFamily="2" charset="0"/>
                <a:cs typeface="Poppins" panose="00000500000000000000" pitchFamily="2" charset="0"/>
              </a:rPr>
              <a:t>PICKLE BALL &amp; TUG OF WAR</a:t>
            </a:r>
          </a:p>
        </p:txBody>
      </p:sp>
    </p:spTree>
    <p:extLst>
      <p:ext uri="{BB962C8B-B14F-4D97-AF65-F5344CB8AC3E}">
        <p14:creationId xmlns:p14="http://schemas.microsoft.com/office/powerpoint/2010/main" val="320006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EA023A-040B-9BA6-A4D1-3DAAC1E02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05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6211B-CDD4-CE05-6843-EA7A5E4E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3F6A5-57D9-650D-E977-A5C378C7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55EE2-5E4C-F569-6298-42D0DB5DE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6CD632-00F0-6A4C-E872-591791737620}"/>
              </a:ext>
            </a:extLst>
          </p:cNvPr>
          <p:cNvSpPr txBox="1"/>
          <p:nvPr/>
        </p:nvSpPr>
        <p:spPr>
          <a:xfrm>
            <a:off x="173876" y="127772"/>
            <a:ext cx="1769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Poppins" panose="00000500000000000000" pitchFamily="2" charset="0"/>
                <a:cs typeface="Poppins" panose="00000500000000000000" pitchFamily="2" charset="0"/>
              </a:rPr>
              <a:t>PICKLE BALL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7713E-8985-AF35-AB33-A937EE7E7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2579" y="291297"/>
            <a:ext cx="970831" cy="23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E1880-7969-E515-995B-0EC3B68C0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" y="127770"/>
            <a:ext cx="970831" cy="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64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12CEF-0BD5-79C8-1E7F-0BE229FD4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34735A-2E03-2C01-72D3-8F638E2A9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304753-201F-0A0C-EFED-E11501FF2912}"/>
              </a:ext>
            </a:extLst>
          </p:cNvPr>
          <p:cNvSpPr txBox="1"/>
          <p:nvPr/>
        </p:nvSpPr>
        <p:spPr>
          <a:xfrm>
            <a:off x="73292" y="138410"/>
            <a:ext cx="2697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Poppins" panose="00000500000000000000" pitchFamily="2" charset="0"/>
                <a:cs typeface="Poppins" panose="00000500000000000000" pitchFamily="2" charset="0"/>
              </a:rPr>
              <a:t>CHATURBHUJ 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A7236-3CD9-7DC1-6772-8900EB4E1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" y="127380"/>
            <a:ext cx="970831" cy="236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4BBB0-3D58-AAA9-97A0-4AE9C51A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35793" y="302036"/>
            <a:ext cx="970831" cy="236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6E4C80-9A39-3947-431D-6E9FCF8B4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7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BA005-AE25-8151-B830-0DF66E6F9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D9997-92AE-C90D-2346-16DF1D4EB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6A8A9B-97E2-88DC-6F5A-FEEA9A64203E}"/>
              </a:ext>
            </a:extLst>
          </p:cNvPr>
          <p:cNvSpPr txBox="1"/>
          <p:nvPr/>
        </p:nvSpPr>
        <p:spPr>
          <a:xfrm>
            <a:off x="68270" y="127772"/>
            <a:ext cx="2894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CHATURBHUJ  PARK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C85226-E8FF-8C52-BDF4-BAD6D8E17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1" y="118714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C5F299-105C-8061-C388-A9BB128EC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0712" y="287515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12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2D336-FDF8-82D5-A5FC-31411995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6D6CB1-CD91-4983-B636-281F714CC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75ACE-2B0A-161B-B86C-77C63924E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A2FF48-F2A3-0336-9B51-3295A80E1E30}"/>
              </a:ext>
            </a:extLst>
          </p:cNvPr>
          <p:cNvSpPr txBox="1"/>
          <p:nvPr/>
        </p:nvSpPr>
        <p:spPr>
          <a:xfrm>
            <a:off x="68270" y="127772"/>
            <a:ext cx="219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SEATING POINT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70D793-4EEC-1781-C20F-D8BC21189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6" y="114916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5C1F77-CE12-999F-2EAF-3E1B45A08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99729" y="253540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3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B0DB0-62FD-DC2D-0515-45A281FB7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97731A-A15E-835C-8C0D-7B18239A2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DB57C-CF06-E255-FBBC-1BFD89EB4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63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128B3E-840A-44BD-48FF-D1BC8CE34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1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9DD4C-5BF2-BA6E-250A-C8420B27C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FD478A-494A-273C-4284-B5EA68027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D0479-88FC-EDDC-65E2-84163AA0C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83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F338F-360C-0339-20A5-92E2541AF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CAFD3-2EF0-86A1-BB9F-859841794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5DDC9-AA63-82D3-08EA-344B9AC5D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CDC7C-593B-1064-725D-38D3854B44DB}"/>
              </a:ext>
            </a:extLst>
          </p:cNvPr>
          <p:cNvSpPr txBox="1"/>
          <p:nvPr/>
        </p:nvSpPr>
        <p:spPr>
          <a:xfrm>
            <a:off x="68270" y="127772"/>
            <a:ext cx="2821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Poppins" panose="00000500000000000000" pitchFamily="2" charset="0"/>
                <a:cs typeface="Poppins" panose="00000500000000000000" pitchFamily="2" charset="0"/>
              </a:rPr>
              <a:t>SHREEVANAM 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1CD15-ED07-5122-E44B-C0C7926E5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" y="127770"/>
            <a:ext cx="970831" cy="23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C19F28-CA24-34FB-89CB-83DCCE244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6377" y="291399"/>
            <a:ext cx="970831" cy="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7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7FD19-93A8-7FCA-9020-85F4D057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6265DF-132D-9B41-0B63-062B100AD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2C9F6-FD34-018F-ADA3-C85EC79F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622FFD-C0C4-5994-252A-9FC0E553BBE2}"/>
              </a:ext>
            </a:extLst>
          </p:cNvPr>
          <p:cNvSpPr txBox="1"/>
          <p:nvPr/>
        </p:nvSpPr>
        <p:spPr>
          <a:xfrm>
            <a:off x="68270" y="127772"/>
            <a:ext cx="2821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Poppins" panose="00000500000000000000" pitchFamily="2" charset="0"/>
                <a:cs typeface="Poppins" panose="00000500000000000000" pitchFamily="2" charset="0"/>
              </a:rPr>
              <a:t>SHREEVANAM PARK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A0F26D-4B96-B284-0B14-A63841F65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" y="127770"/>
            <a:ext cx="970831" cy="236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DA6FEE-9CAF-1881-A7CB-04674096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6377" y="291399"/>
            <a:ext cx="970831" cy="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533A6-4004-4432-1EC0-AB53D0CBF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501EF-DC5C-527A-F22A-B90B98C84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43D68-9EAC-F49E-AE42-37CB369D7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82C291-35FB-72F1-9441-392F6EA3D7F0}"/>
              </a:ext>
            </a:extLst>
          </p:cNvPr>
          <p:cNvSpPr txBox="1"/>
          <p:nvPr/>
        </p:nvSpPr>
        <p:spPr>
          <a:xfrm>
            <a:off x="68270" y="127772"/>
            <a:ext cx="2030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latin typeface="Poppins" panose="00000500000000000000" pitchFamily="2" charset="0"/>
                <a:cs typeface="Poppins" panose="00000500000000000000" pitchFamily="2" charset="0"/>
              </a:rPr>
              <a:t>SWING PARK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AD9774-5EBE-2F41-2285-EA8E0556F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" y="127770"/>
            <a:ext cx="970831" cy="23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CAD4C-F077-8141-2EC1-19AAABD36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5985" y="255540"/>
            <a:ext cx="970831" cy="2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4733D-E89C-55BF-42D8-90D3E7394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B53472-B02F-29F7-29F3-34C5D0FED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3A18C-F920-B3B0-A7BA-BFA35E989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04A544-7F68-0849-A128-B0971C229F80}"/>
              </a:ext>
            </a:extLst>
          </p:cNvPr>
          <p:cNvSpPr txBox="1"/>
          <p:nvPr/>
        </p:nvSpPr>
        <p:spPr>
          <a:xfrm>
            <a:off x="68270" y="127772"/>
            <a:ext cx="1943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SWING PARK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7ED4A4-BD98-92B8-365B-38802F986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6" y="127771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9B654F-627B-A9F7-1F72-96E384D2D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7395" y="275295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0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C2C34-C1A0-9BC3-17B6-EE8E2056B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E5CAC-C975-E4B7-0BCF-62A4E785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AF9D5-49C4-56C2-5768-9152B74B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42" y="1"/>
            <a:ext cx="1374482" cy="134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F461ED-64F7-59A3-0EDD-9658D5D70CD5}"/>
              </a:ext>
            </a:extLst>
          </p:cNvPr>
          <p:cNvSpPr txBox="1"/>
          <p:nvPr/>
        </p:nvSpPr>
        <p:spPr>
          <a:xfrm>
            <a:off x="68270" y="127772"/>
            <a:ext cx="221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SEATING POINT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265E5B-A13C-1012-E92E-D0B0600B6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1" y="118714"/>
            <a:ext cx="986771" cy="24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6074B0-DD48-8D7C-F959-41D66AB69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31999" y="296573"/>
            <a:ext cx="986771" cy="2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54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978</TotalTime>
  <Words>43</Words>
  <Application>Microsoft Office PowerPoint</Application>
  <PresentationFormat>Widescreen</PresentationFormat>
  <Paragraphs>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Poppins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lalit nagar</dc:creator>
  <cp:lastModifiedBy>Director .</cp:lastModifiedBy>
  <cp:revision>82</cp:revision>
  <dcterms:created xsi:type="dcterms:W3CDTF">2025-10-08T07:17:37Z</dcterms:created>
  <dcterms:modified xsi:type="dcterms:W3CDTF">2025-11-26T08:54:19Z</dcterms:modified>
</cp:coreProperties>
</file>